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261E-7CEA-4CDE-958D-B525A666569C}" type="datetimeFigureOut">
              <a:rPr lang="pl-PL" smtClean="0"/>
              <a:t>03.04.2020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A049-D735-48D2-8D88-EC0CA7B3C03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261E-7CEA-4CDE-958D-B525A666569C}" type="datetimeFigureOut">
              <a:rPr lang="pl-PL" smtClean="0"/>
              <a:t>03.04.2020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A049-D735-48D2-8D88-EC0CA7B3C03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261E-7CEA-4CDE-958D-B525A666569C}" type="datetimeFigureOut">
              <a:rPr lang="pl-PL" smtClean="0"/>
              <a:t>03.04.2020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A049-D735-48D2-8D88-EC0CA7B3C03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261E-7CEA-4CDE-958D-B525A666569C}" type="datetimeFigureOut">
              <a:rPr lang="pl-PL" smtClean="0"/>
              <a:t>03.04.2020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A049-D735-48D2-8D88-EC0CA7B3C03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261E-7CEA-4CDE-958D-B525A666569C}" type="datetimeFigureOut">
              <a:rPr lang="pl-PL" smtClean="0"/>
              <a:t>03.04.2020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A049-D735-48D2-8D88-EC0CA7B3C03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261E-7CEA-4CDE-958D-B525A666569C}" type="datetimeFigureOut">
              <a:rPr lang="pl-PL" smtClean="0"/>
              <a:t>03.04.2020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A049-D735-48D2-8D88-EC0CA7B3C03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261E-7CEA-4CDE-958D-B525A666569C}" type="datetimeFigureOut">
              <a:rPr lang="pl-PL" smtClean="0"/>
              <a:t>03.04.2020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A049-D735-48D2-8D88-EC0CA7B3C03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261E-7CEA-4CDE-958D-B525A666569C}" type="datetimeFigureOut">
              <a:rPr lang="pl-PL" smtClean="0"/>
              <a:t>03.04.2020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A049-D735-48D2-8D88-EC0CA7B3C03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261E-7CEA-4CDE-958D-B525A666569C}" type="datetimeFigureOut">
              <a:rPr lang="pl-PL" smtClean="0"/>
              <a:t>03.04.2020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A049-D735-48D2-8D88-EC0CA7B3C03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261E-7CEA-4CDE-958D-B525A666569C}" type="datetimeFigureOut">
              <a:rPr lang="pl-PL" smtClean="0"/>
              <a:t>03.04.2020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A049-D735-48D2-8D88-EC0CA7B3C03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261E-7CEA-4CDE-958D-B525A666569C}" type="datetimeFigureOut">
              <a:rPr lang="pl-PL" smtClean="0"/>
              <a:t>03.04.2020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A049-D735-48D2-8D88-EC0CA7B3C03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1261E-7CEA-4CDE-958D-B525A666569C}" type="datetimeFigureOut">
              <a:rPr lang="pl-PL" smtClean="0"/>
              <a:t>03.04.2020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1A049-D735-48D2-8D88-EC0CA7B3C038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714511"/>
          </a:xfrm>
        </p:spPr>
        <p:txBody>
          <a:bodyPr/>
          <a:lstStyle/>
          <a:p>
            <a:r>
              <a:rPr lang="pl-PL" dirty="0" smtClean="0">
                <a:solidFill>
                  <a:srgbClr val="00B050"/>
                </a:solidFill>
              </a:rPr>
              <a:t>NA STRAGANIE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Admin\Desktop\NA STRAG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7"/>
            <a:ext cx="4929222" cy="4858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/>
              <a:t>I CO BYŁO PÓŹNIEJ???? PYSZNA, ZDROWA, PEŁNA WITAMIN I DODAJĄCA ENERGII…..</a:t>
            </a:r>
            <a:endParaRPr lang="pl-PL" sz="3600" dirty="0"/>
          </a:p>
        </p:txBody>
      </p:sp>
      <p:pic>
        <p:nvPicPr>
          <p:cNvPr id="16385" name="Picture 1" descr="C:\Users\Admin\Desktop\zupa-jarzynowa-domowa-3992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973184"/>
            <a:ext cx="7155018" cy="4027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pl-PL" sz="1600" dirty="0" smtClean="0"/>
              <a:t>NA STRAGANIE W DZIEŃ TARGOWY</a:t>
            </a:r>
            <a:br>
              <a:rPr lang="pl-PL" sz="1600" dirty="0" smtClean="0"/>
            </a:br>
            <a:r>
              <a:rPr lang="pl-PL" sz="1600" dirty="0" smtClean="0"/>
              <a:t>TAKIE SŁYSZY SIĘ ROZMOWY</a:t>
            </a:r>
            <a:endParaRPr lang="pl-PL" sz="16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285860"/>
            <a:ext cx="2857501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071678"/>
            <a:ext cx="478631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"Może pan się o mnie oprze,</a:t>
            </a:r>
            <a:b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Pan tak więdnie, panie koprze."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857752" y="4143380"/>
            <a:ext cx="378618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"Cóż się dziwić, mój szczypiorku,</a:t>
            </a:r>
            <a:b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Leżę tutaj już od wtorku!"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5" name="Picture 7" descr="Nasiona kopru - wygląd - Rynek Roln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357562"/>
            <a:ext cx="4214842" cy="2807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1428736"/>
            <a:ext cx="43576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Rzecze</a:t>
            </a: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na to kalarepka:</a:t>
            </a:r>
            <a:b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"Spójrz na rzepę - ta jest krzepka!"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C:\Users\Admin\Desktop\kalarepa-utroj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28604"/>
            <a:ext cx="3952878" cy="2633507"/>
          </a:xfrm>
          <a:prstGeom prst="rect">
            <a:avLst/>
          </a:prstGeom>
          <a:noFill/>
        </p:spPr>
      </p:pic>
      <p:pic>
        <p:nvPicPr>
          <p:cNvPr id="15363" name="Picture 3" descr="C:\Users\Admin\Desktop\RZE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428868"/>
            <a:ext cx="4000528" cy="2667019"/>
          </a:xfrm>
          <a:prstGeom prst="rect">
            <a:avLst/>
          </a:prstGeom>
          <a:noFill/>
        </p:spPr>
      </p:pic>
      <p:pic>
        <p:nvPicPr>
          <p:cNvPr id="15364" name="Picture 4" descr="C:\Users\Admin\Desktop\GRO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714884"/>
            <a:ext cx="3000396" cy="1994415"/>
          </a:xfrm>
          <a:prstGeom prst="rect">
            <a:avLst/>
          </a:prstGeom>
          <a:noFill/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643538" y="3071810"/>
            <a:ext cx="350046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Groch po brzuszku rzepę klepie:</a:t>
            </a:r>
            <a:b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"Jak tam, rzepo? Coraz lepiej?„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2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"Dzięki, </a:t>
            </a:r>
            <a:r>
              <a:rPr kumimoji="0" lang="pl-PL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dzięki</a:t>
            </a: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panie grochu,</a:t>
            </a:r>
            <a:b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Jakoś żyje się po trochu.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357422" y="857232"/>
            <a:ext cx="41433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Lecz pietruszka - z tą jest gorzej:</a:t>
            </a:r>
            <a:b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Blada, chuda, spać nie może."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C:\Users\Admin\Desktop\PIETRUSZ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3733818" cy="2796759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857752" y="2643182"/>
            <a:ext cx="24288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"A to feler" -</a:t>
            </a:r>
            <a:b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Westchnął seler.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Picture 4" descr="C:\Users\Admin\Desktop\SEL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82578"/>
            <a:ext cx="3738562" cy="2803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 flipH="1">
            <a:off x="285720" y="428604"/>
            <a:ext cx="400052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Burak stroni od cebuli,</a:t>
            </a:r>
            <a:b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 cebula doń się czuli:</a:t>
            </a: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"Mój Buraku, mój czerwony,</a:t>
            </a:r>
            <a:b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Czybyś nie chciał takiej żony?"</a:t>
            </a: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Burak tylko nos zatyka:</a:t>
            </a:r>
            <a:b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"Niech no pani prędzej zmyka,</a:t>
            </a: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Ja chcę żonę mieć </a:t>
            </a:r>
            <a:r>
              <a:rPr kumimoji="0" lang="pl-PL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buraczą</a:t>
            </a: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Bo przy pani wszyscy płaczą."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C:\Users\Admin\Desktop\burak_i_cebu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5182" y="2071678"/>
            <a:ext cx="4818586" cy="4624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14348" y="1214422"/>
            <a:ext cx="392905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"A to feler" -</a:t>
            </a:r>
            <a:b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Westchnął seler.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C:\Users\Admin\Desktop\SEL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7" y="1928802"/>
            <a:ext cx="5810263" cy="4357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14348" y="1000108"/>
            <a:ext cx="335755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Naraz słychać głos fasoli:</a:t>
            </a:r>
            <a:b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"Gdzie się pani tu gramoli?!"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 descr="Fasola Contender - karłowa, szparagowa, zielona w Sklep-Nasiona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571480"/>
            <a:ext cx="3357586" cy="3357586"/>
          </a:xfrm>
          <a:prstGeom prst="rect">
            <a:avLst/>
          </a:prstGeom>
          <a:noFill/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3929066"/>
            <a:ext cx="42862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"Nie bądź dla mnie taka wielka" -</a:t>
            </a:r>
            <a:b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Odpowiada jej brukselka.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5" name="Picture 5" descr="C:\Users\Admin\Desktop\BRUKSEL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286256"/>
            <a:ext cx="3190876" cy="2393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7158" y="357166"/>
            <a:ext cx="3643306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"Widzieliście, jaka krewka!" -</a:t>
            </a:r>
            <a:b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Zaperzyła się marchewka.</a:t>
            </a: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"Niech rozsądzi nas kapusta!"</a:t>
            </a:r>
            <a:b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"Co, kapusta?! Głowa pusta?!„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2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2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2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 kapusta </a:t>
            </a:r>
            <a:r>
              <a:rPr kumimoji="0" lang="pl-PL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rzecze</a:t>
            </a: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smutnie:</a:t>
            </a:r>
            <a:b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"Moi drodzy, po co kłótnie,</a:t>
            </a: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 co wasze swary głupie,</a:t>
            </a:r>
            <a:b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Wnet i tak zginiemy w zupie!"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C:\Users\Admin\Desktop\marchew.650x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428604"/>
            <a:ext cx="4272541" cy="2852743"/>
          </a:xfrm>
          <a:prstGeom prst="rect">
            <a:avLst/>
          </a:prstGeom>
          <a:noFill/>
        </p:spPr>
      </p:pic>
      <p:pic>
        <p:nvPicPr>
          <p:cNvPr id="21507" name="Picture 3" descr="C:\Users\Admin\Desktop\KAPUST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214686"/>
            <a:ext cx="393065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85786" y="1071546"/>
            <a:ext cx="26431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"A to feler" -</a:t>
            </a:r>
            <a:b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Westchnął seler.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C:\Users\Admin\Desktop\SEL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7" y="1928802"/>
            <a:ext cx="5810263" cy="4357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101</Words>
  <Application>Microsoft Office PowerPoint</Application>
  <PresentationFormat>Pokaz na ekranie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NA STRAGANIE</vt:lpstr>
      <vt:lpstr>NA STRAGANIE W DZIEŃ TARGOWY TAKIE SŁYSZY SIĘ ROZMOWY</vt:lpstr>
      <vt:lpstr>Slajd 3</vt:lpstr>
      <vt:lpstr>Slajd 4</vt:lpstr>
      <vt:lpstr>Slajd 5</vt:lpstr>
      <vt:lpstr>Slajd 6</vt:lpstr>
      <vt:lpstr>Slajd 7</vt:lpstr>
      <vt:lpstr>Slajd 8</vt:lpstr>
      <vt:lpstr>Slajd 9</vt:lpstr>
      <vt:lpstr>I CO BYŁO PÓŹNIEJ???? PYSZNA, ZDROWA, PEŁNA WITAMIN I DODAJĄCA ENERGII…..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 STRAGANIE</dc:title>
  <dc:creator>Admin</dc:creator>
  <cp:lastModifiedBy>Admin</cp:lastModifiedBy>
  <cp:revision>3</cp:revision>
  <dcterms:created xsi:type="dcterms:W3CDTF">2020-04-03T09:41:51Z</dcterms:created>
  <dcterms:modified xsi:type="dcterms:W3CDTF">2020-04-03T10:06:34Z</dcterms:modified>
</cp:coreProperties>
</file>